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87" r:id="rId5"/>
  </p:sldIdLst>
  <p:sldSz cx="2484438" cy="3455988"/>
  <p:notesSz cx="6807200" cy="9939338"/>
  <p:defaultTextStyle>
    <a:defPPr>
      <a:defRPr lang="ja-JP"/>
    </a:defPPr>
    <a:lvl1pPr marL="0" algn="l" defTabSz="339350" rtl="0" eaLnBrk="1" latinLnBrk="0" hangingPunct="1">
      <a:defRPr kumimoji="1" sz="700" kern="1200">
        <a:solidFill>
          <a:schemeClr val="tx1"/>
        </a:solidFill>
        <a:latin typeface="+mn-lt"/>
        <a:ea typeface="+mn-ea"/>
        <a:cs typeface="+mn-cs"/>
      </a:defRPr>
    </a:lvl1pPr>
    <a:lvl2pPr marL="169675" algn="l" defTabSz="339350" rtl="0" eaLnBrk="1" latinLnBrk="0" hangingPunct="1">
      <a:defRPr kumimoji="1" sz="700" kern="1200">
        <a:solidFill>
          <a:schemeClr val="tx1"/>
        </a:solidFill>
        <a:latin typeface="+mn-lt"/>
        <a:ea typeface="+mn-ea"/>
        <a:cs typeface="+mn-cs"/>
      </a:defRPr>
    </a:lvl2pPr>
    <a:lvl3pPr marL="339350" algn="l" defTabSz="339350" rtl="0" eaLnBrk="1" latinLnBrk="0" hangingPunct="1">
      <a:defRPr kumimoji="1" sz="700" kern="1200">
        <a:solidFill>
          <a:schemeClr val="tx1"/>
        </a:solidFill>
        <a:latin typeface="+mn-lt"/>
        <a:ea typeface="+mn-ea"/>
        <a:cs typeface="+mn-cs"/>
      </a:defRPr>
    </a:lvl3pPr>
    <a:lvl4pPr marL="509025" algn="l" defTabSz="339350" rtl="0" eaLnBrk="1" latinLnBrk="0" hangingPunct="1">
      <a:defRPr kumimoji="1" sz="700" kern="1200">
        <a:solidFill>
          <a:schemeClr val="tx1"/>
        </a:solidFill>
        <a:latin typeface="+mn-lt"/>
        <a:ea typeface="+mn-ea"/>
        <a:cs typeface="+mn-cs"/>
      </a:defRPr>
    </a:lvl4pPr>
    <a:lvl5pPr marL="678701" algn="l" defTabSz="339350" rtl="0" eaLnBrk="1" latinLnBrk="0" hangingPunct="1">
      <a:defRPr kumimoji="1" sz="700" kern="1200">
        <a:solidFill>
          <a:schemeClr val="tx1"/>
        </a:solidFill>
        <a:latin typeface="+mn-lt"/>
        <a:ea typeface="+mn-ea"/>
        <a:cs typeface="+mn-cs"/>
      </a:defRPr>
    </a:lvl5pPr>
    <a:lvl6pPr marL="848375" algn="l" defTabSz="339350" rtl="0" eaLnBrk="1" latinLnBrk="0" hangingPunct="1">
      <a:defRPr kumimoji="1" sz="700" kern="1200">
        <a:solidFill>
          <a:schemeClr val="tx1"/>
        </a:solidFill>
        <a:latin typeface="+mn-lt"/>
        <a:ea typeface="+mn-ea"/>
        <a:cs typeface="+mn-cs"/>
      </a:defRPr>
    </a:lvl6pPr>
    <a:lvl7pPr marL="1018050" algn="l" defTabSz="339350" rtl="0" eaLnBrk="1" latinLnBrk="0" hangingPunct="1">
      <a:defRPr kumimoji="1" sz="700" kern="1200">
        <a:solidFill>
          <a:schemeClr val="tx1"/>
        </a:solidFill>
        <a:latin typeface="+mn-lt"/>
        <a:ea typeface="+mn-ea"/>
        <a:cs typeface="+mn-cs"/>
      </a:defRPr>
    </a:lvl7pPr>
    <a:lvl8pPr marL="1187725" algn="l" defTabSz="339350" rtl="0" eaLnBrk="1" latinLnBrk="0" hangingPunct="1">
      <a:defRPr kumimoji="1" sz="700" kern="1200">
        <a:solidFill>
          <a:schemeClr val="tx1"/>
        </a:solidFill>
        <a:latin typeface="+mn-lt"/>
        <a:ea typeface="+mn-ea"/>
        <a:cs typeface="+mn-cs"/>
      </a:defRPr>
    </a:lvl8pPr>
    <a:lvl9pPr marL="1357400" algn="l" defTabSz="339350" rtl="0" eaLnBrk="1" latinLnBrk="0" hangingPunct="1">
      <a:defRPr kumimoji="1" sz="700" kern="1200">
        <a:solidFill>
          <a:schemeClr val="tx1"/>
        </a:solidFill>
        <a:latin typeface="+mn-lt"/>
        <a:ea typeface="+mn-ea"/>
        <a:cs typeface="+mn-cs"/>
      </a:defRPr>
    </a:lvl9pPr>
  </p:defaultTextStyle>
  <p:extLst>
    <p:ext uri="{EFAFB233-063F-42B5-8137-9DF3F51BA10A}">
      <p15:sldGuideLst xmlns:p15="http://schemas.microsoft.com/office/powerpoint/2012/main">
        <p15:guide id="4" pos="783" userDrawn="1">
          <p15:clr>
            <a:srgbClr val="A4A3A4"/>
          </p15:clr>
        </p15:guide>
        <p15:guide id="5" orient="horz" pos="217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F0A0E"/>
    <a:srgbClr val="1A3068"/>
    <a:srgbClr val="D60093"/>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64" autoAdjust="0"/>
    <p:restoredTop sz="95646" autoAdjust="0"/>
  </p:normalViewPr>
  <p:slideViewPr>
    <p:cSldViewPr>
      <p:cViewPr varScale="1">
        <p:scale>
          <a:sx n="198" d="100"/>
          <a:sy n="198" d="100"/>
        </p:scale>
        <p:origin x="1044" y="150"/>
      </p:cViewPr>
      <p:guideLst>
        <p:guide pos="783"/>
        <p:guide orient="horz" pos="2177"/>
      </p:guideLst>
    </p:cSldViewPr>
  </p:slideViewPr>
  <p:outlineViewPr>
    <p:cViewPr>
      <p:scale>
        <a:sx n="33" d="100"/>
        <a:sy n="33" d="100"/>
      </p:scale>
      <p:origin x="0" y="-11868"/>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77" d="100"/>
          <a:sy n="77" d="100"/>
        </p:scale>
        <p:origin x="4002" y="12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50317" cy="497285"/>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 2"/>
          <p:cNvSpPr>
            <a:spLocks noGrp="1"/>
          </p:cNvSpPr>
          <p:nvPr>
            <p:ph type="dt" idx="1"/>
          </p:nvPr>
        </p:nvSpPr>
        <p:spPr>
          <a:xfrm>
            <a:off x="3855293" y="0"/>
            <a:ext cx="2950317" cy="497285"/>
          </a:xfrm>
          <a:prstGeom prst="rect">
            <a:avLst/>
          </a:prstGeom>
        </p:spPr>
        <p:txBody>
          <a:bodyPr vert="horz" lIns="91550" tIns="45775" rIns="91550" bIns="45775" rtlCol="0"/>
          <a:lstStyle>
            <a:lvl1pPr algn="r">
              <a:defRPr sz="1200"/>
            </a:lvl1pPr>
          </a:lstStyle>
          <a:p>
            <a:fld id="{762C2C20-09E4-4B4A-A4A9-545F1A47C84D}" type="datetimeFigureOut">
              <a:rPr kumimoji="1" lang="ja-JP" altLang="en-US" smtClean="0"/>
              <a:pPr/>
              <a:t>2025/4/5</a:t>
            </a:fld>
            <a:endParaRPr kumimoji="1" lang="ja-JP" altLang="en-US"/>
          </a:p>
        </p:txBody>
      </p:sp>
      <p:sp>
        <p:nvSpPr>
          <p:cNvPr id="4" name="スライド イメージ プレースホルダ 3"/>
          <p:cNvSpPr>
            <a:spLocks noGrp="1" noRot="1" noChangeAspect="1"/>
          </p:cNvSpPr>
          <p:nvPr>
            <p:ph type="sldImg" idx="2"/>
          </p:nvPr>
        </p:nvSpPr>
        <p:spPr>
          <a:xfrm>
            <a:off x="2063750" y="744538"/>
            <a:ext cx="2679700" cy="3727450"/>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 4"/>
          <p:cNvSpPr>
            <a:spLocks noGrp="1"/>
          </p:cNvSpPr>
          <p:nvPr>
            <p:ph type="body" sz="quarter" idx="3"/>
          </p:nvPr>
        </p:nvSpPr>
        <p:spPr>
          <a:xfrm>
            <a:off x="680720" y="4721821"/>
            <a:ext cx="5445760" cy="4472385"/>
          </a:xfrm>
          <a:prstGeom prst="rect">
            <a:avLst/>
          </a:prstGeom>
        </p:spPr>
        <p:txBody>
          <a:bodyPr vert="horz" lIns="91550" tIns="45775" rIns="91550" bIns="4577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40465"/>
            <a:ext cx="2950317" cy="497285"/>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293" y="9440465"/>
            <a:ext cx="2950317" cy="497285"/>
          </a:xfrm>
          <a:prstGeom prst="rect">
            <a:avLst/>
          </a:prstGeom>
        </p:spPr>
        <p:txBody>
          <a:bodyPr vert="horz" lIns="91550" tIns="45775" rIns="91550" bIns="45775" rtlCol="0" anchor="b"/>
          <a:lstStyle>
            <a:lvl1pPr algn="r">
              <a:defRPr sz="1200"/>
            </a:lvl1pPr>
          </a:lstStyle>
          <a:p>
            <a:fld id="{925E9FD8-8721-4007-BD93-CDDE6E04DAD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0" userDrawn="1">
          <p15:clr>
            <a:srgbClr val="F26B43"/>
          </p15:clr>
        </p15:guide>
        <p15:guide id="2" pos="2144"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063750" y="744538"/>
            <a:ext cx="2679700" cy="37274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25E9FD8-8721-4007-BD93-CDDE6E04DADA}" type="slidenum">
              <a:rPr kumimoji="1" lang="ja-JP" altLang="en-US" smtClean="0"/>
              <a:pPr/>
              <a:t>1</a:t>
            </a:fld>
            <a:endParaRPr kumimoji="1" lang="ja-JP" altLang="en-US"/>
          </a:p>
        </p:txBody>
      </p:sp>
    </p:spTree>
    <p:extLst>
      <p:ext uri="{BB962C8B-B14F-4D97-AF65-F5344CB8AC3E}">
        <p14:creationId xmlns:p14="http://schemas.microsoft.com/office/powerpoint/2010/main" val="2650691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A549D83-0E4D-A6F1-FD98-5E23A6EEF7E4}"/>
              </a:ext>
            </a:extLst>
          </p:cNvPr>
          <p:cNvCxnSpPr>
            <a:cxnSpLocks/>
          </p:cNvCxnSpPr>
          <p:nvPr userDrawn="1"/>
        </p:nvCxnSpPr>
        <p:spPr>
          <a:xfrm>
            <a:off x="81698" y="2844118"/>
            <a:ext cx="2315465" cy="0"/>
          </a:xfrm>
          <a:prstGeom prst="line">
            <a:avLst/>
          </a:prstGeom>
          <a:ln w="12700">
            <a:solidFill>
              <a:schemeClr val="tx1">
                <a:lumMod val="50000"/>
                <a:lumOff val="50000"/>
              </a:schemeClr>
            </a:solidFill>
          </a:ln>
        </p:spPr>
        <p:style>
          <a:lnRef idx="1">
            <a:schemeClr val="accent2"/>
          </a:lnRef>
          <a:fillRef idx="0">
            <a:schemeClr val="accent2"/>
          </a:fillRef>
          <a:effectRef idx="0">
            <a:schemeClr val="accent2"/>
          </a:effectRef>
          <a:fontRef idx="minor">
            <a:schemeClr val="tx1"/>
          </a:fontRef>
        </p:style>
      </p:cxnSp>
    </p:spTree>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837A49C-065F-9058-D177-25FCB067C6E7}"/>
              </a:ext>
            </a:extLst>
          </p:cNvPr>
          <p:cNvGrpSpPr>
            <a:grpSpLocks/>
          </p:cNvGrpSpPr>
          <p:nvPr userDrawn="1"/>
        </p:nvGrpSpPr>
        <p:grpSpPr>
          <a:xfrm>
            <a:off x="-1" y="0"/>
            <a:ext cx="2484439" cy="3455988"/>
            <a:chOff x="728655" y="807231"/>
            <a:chExt cx="2124076" cy="3095626"/>
          </a:xfrm>
        </p:grpSpPr>
        <p:sp>
          <p:nvSpPr>
            <p:cNvPr id="3" name="AutoShape 2" descr="大理石 (茶)">
              <a:extLst>
                <a:ext uri="{FF2B5EF4-FFF2-40B4-BE49-F238E27FC236}">
                  <a16:creationId xmlns:a16="http://schemas.microsoft.com/office/drawing/2014/main" id="{D19A29EE-C202-7C76-7DAC-EB584B76A0AF}"/>
                </a:ext>
              </a:extLst>
            </p:cNvPr>
            <p:cNvSpPr>
              <a:spLocks noChangeArrowheads="1"/>
            </p:cNvSpPr>
            <p:nvPr/>
          </p:nvSpPr>
          <p:spPr bwMode="auto">
            <a:xfrm>
              <a:off x="728655" y="807231"/>
              <a:ext cx="2124076" cy="3095626"/>
            </a:xfrm>
            <a:prstGeom prst="roundRect">
              <a:avLst>
                <a:gd name="adj" fmla="val 3361"/>
              </a:avLst>
            </a:prstGeom>
            <a:blipFill dpi="0" rotWithShape="0">
              <a:blip r:embed="rId3"/>
              <a:srcRect/>
              <a:tile tx="0" ty="0" sx="100000" sy="100000" flip="none" algn="tl"/>
            </a:blipFill>
            <a:ln w="9525">
              <a:noFill/>
              <a:round/>
              <a:headEnd/>
              <a:tailEnd/>
            </a:ln>
            <a:effectLst/>
          </p:spPr>
          <p:txBody>
            <a:bodyPr wrap="none" lIns="91437" tIns="45720" rIns="91437" bIns="45720" anchor="ctr"/>
            <a:lstStyle/>
            <a:p>
              <a:endParaRPr lang="ja-JP" altLang="en-US" dirty="0"/>
            </a:p>
          </p:txBody>
        </p:sp>
        <p:sp>
          <p:nvSpPr>
            <p:cNvPr id="4" name="AutoShape 6" descr="大理石 (白)">
              <a:extLst>
                <a:ext uri="{FF2B5EF4-FFF2-40B4-BE49-F238E27FC236}">
                  <a16:creationId xmlns:a16="http://schemas.microsoft.com/office/drawing/2014/main" id="{B0F38FB6-4DB8-7902-00C0-9994BB0D088B}"/>
                </a:ext>
              </a:extLst>
            </p:cNvPr>
            <p:cNvSpPr>
              <a:spLocks noChangeArrowheads="1"/>
            </p:cNvSpPr>
            <p:nvPr/>
          </p:nvSpPr>
          <p:spPr bwMode="auto">
            <a:xfrm>
              <a:off x="798504" y="873906"/>
              <a:ext cx="1979611" cy="2951163"/>
            </a:xfrm>
            <a:prstGeom prst="roundRect">
              <a:avLst>
                <a:gd name="adj" fmla="val 3361"/>
              </a:avLst>
            </a:prstGeom>
            <a:blipFill dpi="0" rotWithShape="0">
              <a:blip r:embed="rId4"/>
              <a:srcRect/>
              <a:tile tx="0" ty="0" sx="100000" sy="100000" flip="none" algn="tl"/>
            </a:blipFill>
            <a:ln w="9525">
              <a:noFill/>
              <a:round/>
              <a:headEnd/>
              <a:tailEnd/>
            </a:ln>
            <a:effectLst/>
          </p:spPr>
          <p:txBody>
            <a:bodyPr wrap="none" lIns="91437" tIns="45720" rIns="91437" bIns="45720" anchor="ctr"/>
            <a:lstStyle/>
            <a:p>
              <a:endParaRPr lang="ja-JP" altLang="en-US" dirty="0"/>
            </a:p>
          </p:txBody>
        </p:sp>
        <p:sp>
          <p:nvSpPr>
            <p:cNvPr id="5" name="AutoShape 7">
              <a:extLst>
                <a:ext uri="{FF2B5EF4-FFF2-40B4-BE49-F238E27FC236}">
                  <a16:creationId xmlns:a16="http://schemas.microsoft.com/office/drawing/2014/main" id="{6C235ED6-803A-ACD5-4127-9836F992446D}"/>
                </a:ext>
              </a:extLst>
            </p:cNvPr>
            <p:cNvSpPr>
              <a:spLocks noChangeArrowheads="1"/>
            </p:cNvSpPr>
            <p:nvPr/>
          </p:nvSpPr>
          <p:spPr bwMode="auto">
            <a:xfrm>
              <a:off x="798504" y="873906"/>
              <a:ext cx="1979611" cy="2951163"/>
            </a:xfrm>
            <a:prstGeom prst="roundRect">
              <a:avLst>
                <a:gd name="adj" fmla="val 3361"/>
              </a:avLst>
            </a:prstGeom>
            <a:solidFill>
              <a:srgbClr val="F0C200">
                <a:alpha val="50000"/>
              </a:srgbClr>
            </a:solidFill>
            <a:ln w="9525">
              <a:noFill/>
              <a:round/>
              <a:headEnd/>
              <a:tailEnd/>
            </a:ln>
            <a:effectLst/>
          </p:spPr>
          <p:txBody>
            <a:bodyPr wrap="none" lIns="91437" tIns="45720" rIns="91437" bIns="45720" anchor="ctr"/>
            <a:lstStyle/>
            <a:p>
              <a:endParaRPr lang="ja-JP" altLang="en-US" dirty="0"/>
            </a:p>
          </p:txBody>
        </p:sp>
      </p:grpSp>
      <p:cxnSp>
        <p:nvCxnSpPr>
          <p:cNvPr id="17" name="直線コネクタ 16">
            <a:extLst>
              <a:ext uri="{FF2B5EF4-FFF2-40B4-BE49-F238E27FC236}">
                <a16:creationId xmlns:a16="http://schemas.microsoft.com/office/drawing/2014/main" id="{23F78139-156B-BF07-5005-759752B5288B}"/>
              </a:ext>
            </a:extLst>
          </p:cNvPr>
          <p:cNvCxnSpPr>
            <a:cxnSpLocks/>
          </p:cNvCxnSpPr>
          <p:nvPr userDrawn="1"/>
        </p:nvCxnSpPr>
        <p:spPr>
          <a:xfrm>
            <a:off x="78882" y="2844118"/>
            <a:ext cx="2315465" cy="0"/>
          </a:xfrm>
          <a:prstGeom prst="line">
            <a:avLst/>
          </a:prstGeom>
          <a:ln w="12700">
            <a:solidFill>
              <a:schemeClr val="tx1">
                <a:lumMod val="50000"/>
                <a:lumOff val="50000"/>
              </a:schemeClr>
            </a:solidFill>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339360" rtl="0" eaLnBrk="1" latinLnBrk="0" hangingPunct="1">
        <a:spcBef>
          <a:spcPct val="0"/>
        </a:spcBef>
        <a:buNone/>
        <a:defRPr kumimoji="1" sz="1600" kern="1200">
          <a:solidFill>
            <a:schemeClr val="tx1"/>
          </a:solidFill>
          <a:latin typeface="+mj-lt"/>
          <a:ea typeface="+mj-ea"/>
          <a:cs typeface="+mj-cs"/>
        </a:defRPr>
      </a:lvl1pPr>
    </p:titleStyle>
    <p:bodyStyle>
      <a:lvl1pPr marL="0" indent="0" algn="l" defTabSz="339360" rtl="0" eaLnBrk="1" latinLnBrk="0" hangingPunct="1">
        <a:spcBef>
          <a:spcPct val="20000"/>
        </a:spcBef>
        <a:buFont typeface="Arial" pitchFamily="34" charset="0"/>
        <a:buNone/>
        <a:defRPr kumimoji="1" sz="800" kern="1200">
          <a:solidFill>
            <a:schemeClr val="tx1"/>
          </a:solidFill>
          <a:latin typeface="+mn-lt"/>
          <a:ea typeface="+mn-ea"/>
          <a:cs typeface="+mn-cs"/>
        </a:defRPr>
      </a:lvl1pPr>
      <a:lvl2pPr marL="275730" indent="-106050" algn="l" defTabSz="339360" rtl="0" eaLnBrk="1" latinLnBrk="0" hangingPunct="1">
        <a:spcBef>
          <a:spcPct val="20000"/>
        </a:spcBef>
        <a:buFont typeface="Arial" pitchFamily="34" charset="0"/>
        <a:buChar char="–"/>
        <a:defRPr kumimoji="1" sz="1000" kern="1200">
          <a:solidFill>
            <a:schemeClr val="tx1"/>
          </a:solidFill>
          <a:latin typeface="+mn-lt"/>
          <a:ea typeface="+mn-ea"/>
          <a:cs typeface="+mn-cs"/>
        </a:defRPr>
      </a:lvl2pPr>
      <a:lvl3pPr marL="424201" indent="-84840" algn="l" defTabSz="339360" rtl="0" eaLnBrk="1" latinLnBrk="0" hangingPunct="1">
        <a:spcBef>
          <a:spcPct val="20000"/>
        </a:spcBef>
        <a:buFont typeface="Arial" pitchFamily="34" charset="0"/>
        <a:buChar char="•"/>
        <a:defRPr kumimoji="1" sz="900" kern="1200">
          <a:solidFill>
            <a:schemeClr val="tx1"/>
          </a:solidFill>
          <a:latin typeface="+mn-lt"/>
          <a:ea typeface="+mn-ea"/>
          <a:cs typeface="+mn-cs"/>
        </a:defRPr>
      </a:lvl3pPr>
      <a:lvl4pPr marL="593880"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4pPr>
      <a:lvl5pPr marL="763561"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5pPr>
      <a:lvl6pPr marL="933241"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6pPr>
      <a:lvl7pPr marL="1102922"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7pPr>
      <a:lvl8pPr marL="1272602"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8pPr>
      <a:lvl9pPr marL="1442281"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9pPr>
    </p:bodyStyle>
    <p:otherStyle>
      <a:defPPr>
        <a:defRPr lang="ja-JP"/>
      </a:defPPr>
      <a:lvl1pPr marL="0" algn="l" defTabSz="339360" rtl="0" eaLnBrk="1" latinLnBrk="0" hangingPunct="1">
        <a:defRPr kumimoji="1" sz="700" kern="1200">
          <a:solidFill>
            <a:schemeClr val="tx1"/>
          </a:solidFill>
          <a:latin typeface="+mn-lt"/>
          <a:ea typeface="+mn-ea"/>
          <a:cs typeface="+mn-cs"/>
        </a:defRPr>
      </a:lvl1pPr>
      <a:lvl2pPr marL="169680" algn="l" defTabSz="339360" rtl="0" eaLnBrk="1" latinLnBrk="0" hangingPunct="1">
        <a:defRPr kumimoji="1" sz="700" kern="1200">
          <a:solidFill>
            <a:schemeClr val="tx1"/>
          </a:solidFill>
          <a:latin typeface="+mn-lt"/>
          <a:ea typeface="+mn-ea"/>
          <a:cs typeface="+mn-cs"/>
        </a:defRPr>
      </a:lvl2pPr>
      <a:lvl3pPr marL="339360" algn="l" defTabSz="339360" rtl="0" eaLnBrk="1" latinLnBrk="0" hangingPunct="1">
        <a:defRPr kumimoji="1" sz="700" kern="1200">
          <a:solidFill>
            <a:schemeClr val="tx1"/>
          </a:solidFill>
          <a:latin typeface="+mn-lt"/>
          <a:ea typeface="+mn-ea"/>
          <a:cs typeface="+mn-cs"/>
        </a:defRPr>
      </a:lvl3pPr>
      <a:lvl4pPr marL="509040" algn="l" defTabSz="339360" rtl="0" eaLnBrk="1" latinLnBrk="0" hangingPunct="1">
        <a:defRPr kumimoji="1" sz="700" kern="1200">
          <a:solidFill>
            <a:schemeClr val="tx1"/>
          </a:solidFill>
          <a:latin typeface="+mn-lt"/>
          <a:ea typeface="+mn-ea"/>
          <a:cs typeface="+mn-cs"/>
        </a:defRPr>
      </a:lvl4pPr>
      <a:lvl5pPr marL="678722" algn="l" defTabSz="339360" rtl="0" eaLnBrk="1" latinLnBrk="0" hangingPunct="1">
        <a:defRPr kumimoji="1" sz="700" kern="1200">
          <a:solidFill>
            <a:schemeClr val="tx1"/>
          </a:solidFill>
          <a:latin typeface="+mn-lt"/>
          <a:ea typeface="+mn-ea"/>
          <a:cs typeface="+mn-cs"/>
        </a:defRPr>
      </a:lvl5pPr>
      <a:lvl6pPr marL="848401" algn="l" defTabSz="339360" rtl="0" eaLnBrk="1" latinLnBrk="0" hangingPunct="1">
        <a:defRPr kumimoji="1" sz="700" kern="1200">
          <a:solidFill>
            <a:schemeClr val="tx1"/>
          </a:solidFill>
          <a:latin typeface="+mn-lt"/>
          <a:ea typeface="+mn-ea"/>
          <a:cs typeface="+mn-cs"/>
        </a:defRPr>
      </a:lvl6pPr>
      <a:lvl7pPr marL="1018081" algn="l" defTabSz="339360" rtl="0" eaLnBrk="1" latinLnBrk="0" hangingPunct="1">
        <a:defRPr kumimoji="1" sz="700" kern="1200">
          <a:solidFill>
            <a:schemeClr val="tx1"/>
          </a:solidFill>
          <a:latin typeface="+mn-lt"/>
          <a:ea typeface="+mn-ea"/>
          <a:cs typeface="+mn-cs"/>
        </a:defRPr>
      </a:lvl7pPr>
      <a:lvl8pPr marL="1187761" algn="l" defTabSz="339360" rtl="0" eaLnBrk="1" latinLnBrk="0" hangingPunct="1">
        <a:defRPr kumimoji="1" sz="700" kern="1200">
          <a:solidFill>
            <a:schemeClr val="tx1"/>
          </a:solidFill>
          <a:latin typeface="+mn-lt"/>
          <a:ea typeface="+mn-ea"/>
          <a:cs typeface="+mn-cs"/>
        </a:defRPr>
      </a:lvl8pPr>
      <a:lvl9pPr marL="1357441" algn="l" defTabSz="339360" rtl="0" eaLnBrk="1" latinLnBrk="0" hangingPunct="1">
        <a:defRPr kumimoji="1" sz="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6" userDrawn="1">
          <p15:clr>
            <a:srgbClr val="F26B43"/>
          </p15:clr>
        </p15:guide>
        <p15:guide id="2" pos="783" userDrawn="1">
          <p15:clr>
            <a:srgbClr val="F26B43"/>
          </p15:clr>
        </p15:guide>
        <p15:guide id="3" orient="horz" pos="1678" userDrawn="1">
          <p15:clr>
            <a:srgbClr val="F26B43"/>
          </p15:clr>
        </p15:guide>
        <p15:guide id="6" pos="102" userDrawn="1">
          <p15:clr>
            <a:srgbClr val="F26B43"/>
          </p15:clr>
        </p15:guide>
        <p15:guide id="10" orient="horz" pos="204" userDrawn="1">
          <p15:clr>
            <a:srgbClr val="F26B43"/>
          </p15:clr>
        </p15:guide>
        <p15:guide id="11" pos="1463" userDrawn="1">
          <p15:clr>
            <a:srgbClr val="F26B43"/>
          </p15:clr>
        </p15:guide>
        <p15:guide id="12" orient="horz" pos="2081" userDrawn="1">
          <p15:clr>
            <a:srgbClr val="F26B43"/>
          </p15:clr>
        </p15:guide>
        <p15:guide id="13" orient="horz" pos="952" userDrawn="1">
          <p15:clr>
            <a:srgbClr val="F26B43"/>
          </p15:clr>
        </p15:guide>
        <p15:guide id="14" orient="horz" pos="227" userDrawn="1">
          <p15:clr>
            <a:srgbClr val="F26B43"/>
          </p15:clr>
        </p15:guide>
        <p15:guide id="15" orient="horz" pos="1043" userDrawn="1">
          <p15:clr>
            <a:srgbClr val="F26B43"/>
          </p15:clr>
        </p15:guide>
        <p15:guide id="16" orient="horz" pos="1814" userDrawn="1">
          <p15:clr>
            <a:srgbClr val="F26B43"/>
          </p15:clr>
        </p15:guide>
        <p15:guide id="17" pos="1123" userDrawn="1">
          <p15:clr>
            <a:srgbClr val="F26B43"/>
          </p15:clr>
        </p15:guide>
        <p15:guide id="18" pos="442" userDrawn="1">
          <p15:clr>
            <a:srgbClr val="F26B43"/>
          </p15:clr>
        </p15:guide>
        <p15:guide id="19" orient="horz" pos="1792" userDrawn="1">
          <p15:clr>
            <a:srgbClr val="F26B43"/>
          </p15:clr>
        </p15:guide>
        <p15:guide id="20" orient="horz" pos="1701" userDrawn="1">
          <p15:clr>
            <a:srgbClr val="F26B43"/>
          </p15:clr>
        </p15:guide>
        <p15:guide id="21" pos="805" userDrawn="1">
          <p15:clr>
            <a:srgbClr val="F26B43"/>
          </p15:clr>
        </p15:guide>
        <p15:guide id="22" pos="760" userDrawn="1">
          <p15:clr>
            <a:srgbClr val="F26B43"/>
          </p15:clr>
        </p15:guide>
        <p15:guide id="23" orient="horz" pos="930" userDrawn="1">
          <p15:clr>
            <a:srgbClr val="F26B43"/>
          </p15:clr>
        </p15:guide>
        <p15:guide id="24" orient="horz" pos="1179" userDrawn="1">
          <p15:clr>
            <a:srgbClr val="F26B43"/>
          </p15:clr>
        </p15:guide>
        <p15:guide id="25" orient="horz" pos="1020" userDrawn="1">
          <p15:clr>
            <a:srgbClr val="F26B43"/>
          </p15:clr>
        </p15:guide>
        <p15:guide id="26" orient="horz" pos="115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 name="テキスト ボックス 845">
            <a:extLst>
              <a:ext uri="{FF2B5EF4-FFF2-40B4-BE49-F238E27FC236}">
                <a16:creationId xmlns:a16="http://schemas.microsoft.com/office/drawing/2014/main" id="{5A4C93A4-53DA-ECD5-6759-86B205C71230}"/>
              </a:ext>
            </a:extLst>
          </p:cNvPr>
          <p:cNvSpPr txBox="1"/>
          <p:nvPr/>
        </p:nvSpPr>
        <p:spPr>
          <a:xfrm>
            <a:off x="90091" y="2844118"/>
            <a:ext cx="2213320" cy="215444"/>
          </a:xfrm>
          <a:prstGeom prst="rect">
            <a:avLst/>
          </a:prstGeom>
          <a:noFill/>
        </p:spPr>
        <p:txBody>
          <a:bodyPr wrap="square" rtlCol="0">
            <a:spAutoFit/>
          </a:bodyPr>
          <a:lstStyle/>
          <a:p>
            <a:pPr algn="l" fontAlgn="base"/>
            <a:r>
              <a:rPr lang="ja-JP" altLang="en-US" sz="400" b="1" dirty="0">
                <a:latin typeface="メイリオ" panose="020B0604030504040204" pitchFamily="50" charset="-128"/>
                <a:ea typeface="メイリオ" panose="020B0604030504040204" pitchFamily="50" charset="-128"/>
              </a:rPr>
              <a:t>サイズ：</a:t>
            </a:r>
            <a:r>
              <a:rPr lang="en-US" altLang="ja-JP" sz="400" b="1" dirty="0">
                <a:latin typeface="メイリオ" panose="020B0604030504040204" pitchFamily="50" charset="-128"/>
                <a:ea typeface="メイリオ" panose="020B0604030504040204" pitchFamily="50" charset="-128"/>
              </a:rPr>
              <a:t>W1.3×D1.35×H1.6</a:t>
            </a:r>
            <a:r>
              <a:rPr lang="ja-JP" altLang="en-US" sz="400" b="1" dirty="0">
                <a:latin typeface="メイリオ" panose="020B0604030504040204" pitchFamily="50" charset="-128"/>
                <a:ea typeface="メイリオ" panose="020B0604030504040204" pitchFamily="50" charset="-128"/>
              </a:rPr>
              <a:t>ｍ</a:t>
            </a:r>
          </a:p>
          <a:p>
            <a:r>
              <a:rPr lang="ja-JP" altLang="en-US" sz="400" b="1" dirty="0">
                <a:latin typeface="メイリオ" panose="020B0604030504040204" pitchFamily="50" charset="-128"/>
                <a:ea typeface="メイリオ" panose="020B0604030504040204" pitchFamily="50" charset="-128"/>
              </a:rPr>
              <a:t>電源：</a:t>
            </a:r>
            <a:r>
              <a:rPr lang="en-US" altLang="ja-JP" sz="400" b="1" dirty="0">
                <a:latin typeface="メイリオ" panose="020B0604030504040204" pitchFamily="50" charset="-128"/>
                <a:ea typeface="メイリオ" panose="020B0604030504040204" pitchFamily="50" charset="-128"/>
              </a:rPr>
              <a:t>100V15A×1</a:t>
            </a:r>
            <a:r>
              <a:rPr lang="ja-JP" altLang="en-US" sz="400" b="1" dirty="0">
                <a:latin typeface="メイリオ" panose="020B0604030504040204" pitchFamily="50" charset="-128"/>
                <a:ea typeface="メイリオ" panose="020B0604030504040204" pitchFamily="50" charset="-128"/>
              </a:rPr>
              <a:t>回路</a:t>
            </a:r>
          </a:p>
        </p:txBody>
      </p:sp>
      <p:sp>
        <p:nvSpPr>
          <p:cNvPr id="847" name="テキスト ボックス 846">
            <a:extLst>
              <a:ext uri="{FF2B5EF4-FFF2-40B4-BE49-F238E27FC236}">
                <a16:creationId xmlns:a16="http://schemas.microsoft.com/office/drawing/2014/main" id="{96F082E4-48FC-2020-9A5E-339A467FADB1}"/>
              </a:ext>
            </a:extLst>
          </p:cNvPr>
          <p:cNvSpPr txBox="1"/>
          <p:nvPr/>
        </p:nvSpPr>
        <p:spPr>
          <a:xfrm>
            <a:off x="72219" y="107994"/>
            <a:ext cx="2340000" cy="307777"/>
          </a:xfrm>
          <a:prstGeom prst="rect">
            <a:avLst/>
          </a:prstGeom>
          <a:noFill/>
        </p:spPr>
        <p:txBody>
          <a:bodyPr wrap="square" rtlCol="0">
            <a:spAutoFit/>
          </a:bodyPr>
          <a:lstStyle/>
          <a:p>
            <a:pPr algn="ctr"/>
            <a:r>
              <a:rPr lang="ja-JP" altLang="en-US"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エアオブジェ　くまさん</a:t>
            </a:r>
            <a:endParaRPr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pic>
        <p:nvPicPr>
          <p:cNvPr id="848" name="Picture 2">
            <a:extLst>
              <a:ext uri="{FF2B5EF4-FFF2-40B4-BE49-F238E27FC236}">
                <a16:creationId xmlns:a16="http://schemas.microsoft.com/office/drawing/2014/main" id="{2841EFAF-46AE-2921-AAE6-79E3A197D6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159" y="356589"/>
            <a:ext cx="1124372" cy="1124372"/>
          </a:xfrm>
          <a:prstGeom prst="rect">
            <a:avLst/>
          </a:prstGeom>
          <a:noFill/>
          <a:extLst>
            <a:ext uri="{909E8E84-426E-40DD-AFC4-6F175D3DCCD1}">
              <a14:hiddenFill xmlns:a14="http://schemas.microsoft.com/office/drawing/2010/main">
                <a:solidFill>
                  <a:srgbClr val="FFFFFF"/>
                </a:solidFill>
              </a14:hiddenFill>
            </a:ext>
          </a:extLst>
        </p:spPr>
      </p:pic>
      <p:sp>
        <p:nvSpPr>
          <p:cNvPr id="849" name="テキスト ボックス 848">
            <a:extLst>
              <a:ext uri="{FF2B5EF4-FFF2-40B4-BE49-F238E27FC236}">
                <a16:creationId xmlns:a16="http://schemas.microsoft.com/office/drawing/2014/main" id="{43320EB0-237B-FD7D-3FD9-058A86495779}"/>
              </a:ext>
            </a:extLst>
          </p:cNvPr>
          <p:cNvSpPr txBox="1"/>
          <p:nvPr/>
        </p:nvSpPr>
        <p:spPr>
          <a:xfrm>
            <a:off x="90091" y="1605464"/>
            <a:ext cx="2340000" cy="338554"/>
          </a:xfrm>
          <a:prstGeom prst="rect">
            <a:avLst/>
          </a:prstGeom>
          <a:noFill/>
        </p:spPr>
        <p:txBody>
          <a:bodyPr wrap="square">
            <a:spAutoFit/>
          </a:bodyPr>
          <a:lstStyle/>
          <a:p>
            <a:pPr algn="l" fontAlgn="base"/>
            <a:r>
              <a:rPr lang="ja-JP" altLang="en-US" sz="400" b="1" dirty="0">
                <a:latin typeface="メイリオ" panose="020B0604030504040204" pitchFamily="50" charset="-128"/>
                <a:ea typeface="メイリオ" panose="020B0604030504040204" pitchFamily="50" charset="-128"/>
              </a:rPr>
              <a:t>背面に二つの送風機がついておりコンセントに差し込むだけで</a:t>
            </a:r>
            <a:r>
              <a:rPr lang="en-US" altLang="ja-JP" sz="400" b="1" dirty="0">
                <a:latin typeface="メイリオ" panose="020B0604030504040204" pitchFamily="50" charset="-128"/>
                <a:ea typeface="メイリオ" panose="020B0604030504040204" pitchFamily="50" charset="-128"/>
              </a:rPr>
              <a:t>OK</a:t>
            </a:r>
            <a:r>
              <a:rPr lang="ja-JP" altLang="en-US" sz="400" b="1" dirty="0">
                <a:latin typeface="メイリオ" panose="020B0604030504040204" pitchFamily="50" charset="-128"/>
                <a:ea typeface="メイリオ" panose="020B0604030504040204" pitchFamily="50" charset="-128"/>
              </a:rPr>
              <a:t>。使う時だけ膨らませて、使い終わったら畳んで収納できるのでとってもラクチン。イベント会場の入り口などでアイキャッチとして効果を発揮します。</a:t>
            </a:r>
            <a:r>
              <a:rPr lang="en-US" altLang="ja-JP" sz="400" b="1" dirty="0">
                <a:latin typeface="メイリオ" panose="020B0604030504040204" pitchFamily="50" charset="-128"/>
                <a:ea typeface="メイリオ" panose="020B0604030504040204" pitchFamily="50" charset="-128"/>
              </a:rPr>
              <a:t>※</a:t>
            </a:r>
            <a:r>
              <a:rPr lang="ja-JP" altLang="en-US" sz="400" b="1" dirty="0">
                <a:latin typeface="メイリオ" panose="020B0604030504040204" pitchFamily="50" charset="-128"/>
                <a:ea typeface="メイリオ" panose="020B0604030504040204" pitchFamily="50" charset="-128"/>
              </a:rPr>
              <a:t>ボードの文字はサンプルです。発送時はブランクの状態で出荷致します。</a:t>
            </a:r>
            <a:endParaRPr lang="en-US" altLang="ja-JP" sz="400" b="1" dirty="0">
              <a:latin typeface="メイリオ" panose="020B0604030504040204" pitchFamily="50" charset="-128"/>
              <a:ea typeface="メイリオ" panose="020B0604030504040204" pitchFamily="50" charset="-128"/>
            </a:endParaRPr>
          </a:p>
        </p:txBody>
      </p:sp>
      <p:sp>
        <p:nvSpPr>
          <p:cNvPr id="850" name="テキスト ボックス 849">
            <a:extLst>
              <a:ext uri="{FF2B5EF4-FFF2-40B4-BE49-F238E27FC236}">
                <a16:creationId xmlns:a16="http://schemas.microsoft.com/office/drawing/2014/main" id="{F2870561-CD75-B57B-5E5D-C5B031829EF5}"/>
              </a:ext>
            </a:extLst>
          </p:cNvPr>
          <p:cNvSpPr txBox="1"/>
          <p:nvPr/>
        </p:nvSpPr>
        <p:spPr>
          <a:xfrm>
            <a:off x="90091" y="1475966"/>
            <a:ext cx="2232422" cy="200055"/>
          </a:xfrm>
          <a:prstGeom prst="rect">
            <a:avLst/>
          </a:prstGeom>
          <a:noFill/>
        </p:spPr>
        <p:txBody>
          <a:bodyPr wrap="square">
            <a:spAutoFit/>
          </a:bodyPr>
          <a:lstStyle/>
          <a:p>
            <a:r>
              <a:rPr lang="ja-JP" altLang="en-US" b="1" dirty="0">
                <a:latin typeface="メイリオ" panose="020B0604030504040204" pitchFamily="50" charset="-128"/>
                <a:ea typeface="メイリオ" panose="020B0604030504040204" pitchFamily="50" charset="-128"/>
              </a:rPr>
              <a:t>かわいいくまのエアータイプのオブジェ！</a:t>
            </a:r>
            <a:endParaRPr lang="ja-JP" altLang="en-US" dirty="0"/>
          </a:p>
        </p:txBody>
      </p:sp>
    </p:spTree>
    <p:extLst>
      <p:ext uri="{BB962C8B-B14F-4D97-AF65-F5344CB8AC3E}">
        <p14:creationId xmlns:p14="http://schemas.microsoft.com/office/powerpoint/2010/main" val="2811133445"/>
      </p:ext>
    </p:extLst>
  </p:cSld>
  <p:clrMapOvr>
    <a:masterClrMapping/>
  </p:clrMapOvr>
</p:sld>
</file>

<file path=ppt/theme/theme1.xml><?xml version="1.0" encoding="utf-8"?>
<a:theme xmlns:a="http://schemas.openxmlformats.org/drawingml/2006/main" name="01_birthday c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1119c2e5-8fb9-4d5f-baf1-202c530f2c34">english</DirectSourceMarket>
    <ApprovalStatus xmlns="1119c2e5-8fb9-4d5f-baf1-202c530f2c34">InProgress</ApprovalStatus>
    <MarketSpecific xmlns="1119c2e5-8fb9-4d5f-baf1-202c530f2c34" xsi:nil="true"/>
    <PrimaryImageGen xmlns="1119c2e5-8fb9-4d5f-baf1-202c530f2c34">true</PrimaryImageGen>
    <ThumbnailAssetId xmlns="1119c2e5-8fb9-4d5f-baf1-202c530f2c34" xsi:nil="true"/>
    <TPFriendlyName xmlns="1119c2e5-8fb9-4d5f-baf1-202c530f2c34">誕生日祝い</TPFriendlyName>
    <NumericId xmlns="1119c2e5-8fb9-4d5f-baf1-202c530f2c34">-1</NumericId>
    <BusinessGroup xmlns="1119c2e5-8fb9-4d5f-baf1-202c530f2c34" xsi:nil="true"/>
    <SourceTitle xmlns="1119c2e5-8fb9-4d5f-baf1-202c530f2c34">誕生日祝い</SourceTitle>
    <APEditor xmlns="1119c2e5-8fb9-4d5f-baf1-202c530f2c34">
      <UserInfo>
        <DisplayName>FAREAST\kaorisat</DisplayName>
        <AccountId>71</AccountId>
        <AccountType/>
      </UserInfo>
    </APEditor>
    <OpenTemplate xmlns="1119c2e5-8fb9-4d5f-baf1-202c530f2c34">true</OpenTemplate>
    <UALocComments xmlns="1119c2e5-8fb9-4d5f-baf1-202c530f2c34" xsi:nil="true"/>
    <ParentAssetId xmlns="1119c2e5-8fb9-4d5f-baf1-202c530f2c34" xsi:nil="true"/>
    <IntlLangReviewDate xmlns="1119c2e5-8fb9-4d5f-baf1-202c530f2c34" xsi:nil="true"/>
    <LastPublishResultLookup xmlns="1119c2e5-8fb9-4d5f-baf1-202c530f2c34" xsi:nil="true"/>
    <PublishStatusLookup xmlns="1119c2e5-8fb9-4d5f-baf1-202c530f2c34">
      <Value>208402</Value>
      <Value>447273</Value>
    </PublishStatusLookup>
    <MachineTranslated xmlns="1119c2e5-8fb9-4d5f-baf1-202c530f2c34">false</MachineTranslated>
    <OriginalSourceMarket xmlns="1119c2e5-8fb9-4d5f-baf1-202c530f2c34">english</OriginalSourceMarket>
    <TPInstallLocation xmlns="1119c2e5-8fb9-4d5f-baf1-202c530f2c34">{My Templates}</TPInstallLocation>
    <APDescription xmlns="1119c2e5-8fb9-4d5f-baf1-202c530f2c34" xsi:nil="true"/>
    <ClipArtFilename xmlns="1119c2e5-8fb9-4d5f-baf1-202c530f2c34" xsi:nil="true"/>
    <ContentItem xmlns="1119c2e5-8fb9-4d5f-baf1-202c530f2c34" xsi:nil="true"/>
    <PublishTargets xmlns="1119c2e5-8fb9-4d5f-baf1-202c530f2c34">OfficeOnline</PublishTargets>
    <TimesCloned xmlns="1119c2e5-8fb9-4d5f-baf1-202c530f2c34" xsi:nil="true"/>
    <Provider xmlns="1119c2e5-8fb9-4d5f-baf1-202c530f2c34">EY006220130</Provider>
    <LastHandOff xmlns="1119c2e5-8fb9-4d5f-baf1-202c530f2c34" xsi:nil="true"/>
    <AssetStart xmlns="1119c2e5-8fb9-4d5f-baf1-202c530f2c34">2009-10-21T22:30:03+00:00</AssetStart>
    <AcquiredFrom xmlns="1119c2e5-8fb9-4d5f-baf1-202c530f2c34" xsi:nil="true"/>
    <TPClientViewer xmlns="1119c2e5-8fb9-4d5f-baf1-202c530f2c34">Microsoft Office PowerPoint</TPClientViewer>
    <IsDeleted xmlns="1119c2e5-8fb9-4d5f-baf1-202c530f2c34">false</IsDeleted>
    <TemplateStatus xmlns="1119c2e5-8fb9-4d5f-baf1-202c530f2c34" xsi:nil="true"/>
    <SubmitterId xmlns="1119c2e5-8fb9-4d5f-baf1-202c530f2c34" xsi:nil="true"/>
    <TPExecutable xmlns="1119c2e5-8fb9-4d5f-baf1-202c530f2c34" xsi:nil="true"/>
    <AssetType xmlns="1119c2e5-8fb9-4d5f-baf1-202c530f2c34">TP</AssetType>
    <CSXUpdate xmlns="1119c2e5-8fb9-4d5f-baf1-202c530f2c34">false</CSXUpdate>
    <ApprovalLog xmlns="1119c2e5-8fb9-4d5f-baf1-202c530f2c34" xsi:nil="true"/>
    <CSXSubmissionDate xmlns="1119c2e5-8fb9-4d5f-baf1-202c530f2c34" xsi:nil="true"/>
    <BugNumber xmlns="1119c2e5-8fb9-4d5f-baf1-202c530f2c34" xsi:nil="true"/>
    <TPComponent xmlns="1119c2e5-8fb9-4d5f-baf1-202c530f2c34">PPTFiles</TPComponent>
    <Milestone xmlns="1119c2e5-8fb9-4d5f-baf1-202c530f2c34" xsi:nil="true"/>
    <OriginAsset xmlns="1119c2e5-8fb9-4d5f-baf1-202c530f2c34" xsi:nil="true"/>
    <AssetId xmlns="1119c2e5-8fb9-4d5f-baf1-202c530f2c34">TP010286532</AssetId>
    <TPLaunchHelpLink xmlns="1119c2e5-8fb9-4d5f-baf1-202c530f2c34" xsi:nil="true"/>
    <TPApplication xmlns="1119c2e5-8fb9-4d5f-baf1-202c530f2c34">PowerPoint</TPApplication>
    <IntlLocPriority xmlns="1119c2e5-8fb9-4d5f-baf1-202c530f2c34" xsi:nil="true"/>
    <IntlLangReviewer xmlns="1119c2e5-8fb9-4d5f-baf1-202c530f2c34" xsi:nil="true"/>
    <HandoffToMSDN xmlns="1119c2e5-8fb9-4d5f-baf1-202c530f2c34" xsi:nil="true"/>
    <PlannedPubDate xmlns="1119c2e5-8fb9-4d5f-baf1-202c530f2c34" xsi:nil="true"/>
    <CrawlForDependencies xmlns="1119c2e5-8fb9-4d5f-baf1-202c530f2c34">false</CrawlForDependencies>
    <TrustLevel xmlns="1119c2e5-8fb9-4d5f-baf1-202c530f2c34">1 Microsoft Managed Content</TrustLevel>
    <IsSearchable xmlns="1119c2e5-8fb9-4d5f-baf1-202c530f2c34">false</IsSearchable>
    <TPNamespace xmlns="1119c2e5-8fb9-4d5f-baf1-202c530f2c34">POWERPNT</TPNamespace>
    <Markets xmlns="1119c2e5-8fb9-4d5f-baf1-202c530f2c34"/>
    <IntlLangReview xmlns="1119c2e5-8fb9-4d5f-baf1-202c530f2c34" xsi:nil="true"/>
    <AverageRating xmlns="1119c2e5-8fb9-4d5f-baf1-202c530f2c34" xsi:nil="true"/>
    <UAProjectedTotalWords xmlns="1119c2e5-8fb9-4d5f-baf1-202c530f2c34" xsi:nil="true"/>
    <OutputCachingOn xmlns="1119c2e5-8fb9-4d5f-baf1-202c530f2c34">false</OutputCachingOn>
    <TPCommandLine xmlns="1119c2e5-8fb9-4d5f-baf1-202c530f2c34">{PP} /n {FilePath}</TPCommandLine>
    <TPAppVersion xmlns="1119c2e5-8fb9-4d5f-baf1-202c530f2c34">12</TPAppVersion>
    <APAuthor xmlns="1119c2e5-8fb9-4d5f-baf1-202c530f2c34">
      <UserInfo>
        <DisplayName/>
        <AccountId>-1</AccountId>
        <AccountType/>
      </UserInfo>
    </APAuthor>
    <EditorialStatus xmlns="1119c2e5-8fb9-4d5f-baf1-202c530f2c34" xsi:nil="true"/>
    <TPLaunchHelpLinkType xmlns="1119c2e5-8fb9-4d5f-baf1-202c530f2c34">Template</TPLaunchHelpLinkType>
    <LastModifiedDateTime xmlns="1119c2e5-8fb9-4d5f-baf1-202c530f2c34" xsi:nil="true"/>
    <UACurrentWords xmlns="1119c2e5-8fb9-4d5f-baf1-202c530f2c34">0</UACurrentWords>
    <UALocRecommendation xmlns="1119c2e5-8fb9-4d5f-baf1-202c530f2c34">Localize</UALocRecommendation>
    <ArtSampleDocs xmlns="1119c2e5-8fb9-4d5f-baf1-202c530f2c34" xsi:nil="true"/>
    <UANotes xmlns="1119c2e5-8fb9-4d5f-baf1-202c530f2c34" xsi:nil="true"/>
    <ShowIn xmlns="1119c2e5-8fb9-4d5f-baf1-202c530f2c34">On Web no search</ShowIn>
    <CSXHash xmlns="1119c2e5-8fb9-4d5f-baf1-202c530f2c34" xsi:nil="true"/>
    <VoteCount xmlns="1119c2e5-8fb9-4d5f-baf1-202c530f2c34" xsi:nil="true"/>
    <DSATActionTaken xmlns="1119c2e5-8fb9-4d5f-baf1-202c530f2c34" xsi:nil="true"/>
    <AssetExpire xmlns="1119c2e5-8fb9-4d5f-baf1-202c530f2c34">2100-01-01T00:00:00+00:00</AssetExpire>
    <CSXSubmissionMarket xmlns="1119c2e5-8fb9-4d5f-baf1-202c530f2c34" xsi:nil="true"/>
    <Manager xmlns="1119c2e5-8fb9-4d5f-baf1-202c530f2c34" xsi:nil="true"/>
    <OOCacheId xmlns="1119c2e5-8fb9-4d5f-baf1-202c530f2c34" xsi:nil="true"/>
    <EditorialTags xmlns="1119c2e5-8fb9-4d5f-baf1-202c530f2c34" xsi:nil="true"/>
    <LegacyData xmlns="1119c2e5-8fb9-4d5f-baf1-202c530f2c34" xsi:nil="true"/>
    <Providers xmlns="1119c2e5-8fb9-4d5f-baf1-202c530f2c34" xsi:nil="true"/>
    <TemplateTemplateType xmlns="1119c2e5-8fb9-4d5f-baf1-202c530f2c34">PowerPoint 12 Default</TemplateTemplateType>
    <PolicheckWords xmlns="1119c2e5-8fb9-4d5f-baf1-202c530f2c34" xsi:nil="true"/>
    <FriendlyTitle xmlns="1119c2e5-8fb9-4d5f-baf1-202c530f2c34" xsi:nil="true"/>
    <Downloads xmlns="1119c2e5-8fb9-4d5f-baf1-202c530f2c34">0</Downloads>
    <LocPublishedDependentAssetsLookup xmlns="1119c2e5-8fb9-4d5f-baf1-202c530f2c34" xsi:nil="true"/>
    <FeatureTagsTaxHTField0 xmlns="1119c2e5-8fb9-4d5f-baf1-202c530f2c34">
      <Terms xmlns="http://schemas.microsoft.com/office/infopath/2007/PartnerControls"/>
    </FeatureTagsTaxHTField0>
    <TaxCatchAll xmlns="1119c2e5-8fb9-4d5f-baf1-202c530f2c34"/>
    <LocComments xmlns="1119c2e5-8fb9-4d5f-baf1-202c530f2c34" xsi:nil="true"/>
    <LocProcessedForMarketsLookup xmlns="1119c2e5-8fb9-4d5f-baf1-202c530f2c34" xsi:nil="true"/>
    <RecommendationsModifier xmlns="1119c2e5-8fb9-4d5f-baf1-202c530f2c34" xsi:nil="true"/>
    <LocOverallHandbackStatusLookup xmlns="1119c2e5-8fb9-4d5f-baf1-202c530f2c34" xsi:nil="true"/>
    <LocNewPublishedVersionLookup xmlns="1119c2e5-8fb9-4d5f-baf1-202c530f2c34" xsi:nil="true"/>
    <BlockPublish xmlns="1119c2e5-8fb9-4d5f-baf1-202c530f2c34" xsi:nil="true"/>
    <ScenarioTagsTaxHTField0 xmlns="1119c2e5-8fb9-4d5f-baf1-202c530f2c34">
      <Terms xmlns="http://schemas.microsoft.com/office/infopath/2007/PartnerControls"/>
    </ScenarioTagsTaxHTField0>
    <LocOverallLocStatusLookup xmlns="1119c2e5-8fb9-4d5f-baf1-202c530f2c34" xsi:nil="true"/>
    <LocOverallPreviewStatusLookup xmlns="1119c2e5-8fb9-4d5f-baf1-202c530f2c34" xsi:nil="true"/>
    <LocManualTestRequired xmlns="1119c2e5-8fb9-4d5f-baf1-202c530f2c34" xsi:nil="true"/>
    <LocOverallPublishStatusLookup xmlns="1119c2e5-8fb9-4d5f-baf1-202c530f2c34" xsi:nil="true"/>
    <LocPublishedLinkedAssetsLookup xmlns="1119c2e5-8fb9-4d5f-baf1-202c530f2c34" xsi:nil="true"/>
    <InternalTagsTaxHTField0 xmlns="1119c2e5-8fb9-4d5f-baf1-202c530f2c34">
      <Terms xmlns="http://schemas.microsoft.com/office/infopath/2007/PartnerControls"/>
    </InternalTagsTaxHTField0>
    <LocProcessedForHandoffsLookup xmlns="1119c2e5-8fb9-4d5f-baf1-202c530f2c34" xsi:nil="true"/>
    <LocalizationTagsTaxHTField0 xmlns="1119c2e5-8fb9-4d5f-baf1-202c530f2c34">
      <Terms xmlns="http://schemas.microsoft.com/office/infopath/2007/PartnerControls"/>
    </LocalizationTagsTaxHTField0>
    <CampaignTagsTaxHTField0 xmlns="1119c2e5-8fb9-4d5f-baf1-202c530f2c34">
      <Terms xmlns="http://schemas.microsoft.com/office/infopath/2007/PartnerControls"/>
    </CampaignTagsTaxHTField0>
    <LocLastLocAttemptVersionLookup xmlns="1119c2e5-8fb9-4d5f-baf1-202c530f2c34">46345</LocLastLocAttemptVersionLookup>
    <LocLastLocAttemptVersionTypeLookup xmlns="1119c2e5-8fb9-4d5f-baf1-202c530f2c34" xsi:nil="true"/>
    <LocRecommendedHandoff xmlns="1119c2e5-8fb9-4d5f-baf1-202c530f2c34" xsi:nil="true"/>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BCB6C7-8EAB-4FEC-B69E-F24EB29D45D8}">
  <ds:schemaRefs>
    <ds:schemaRef ds:uri="http://schemas.microsoft.com/sharepoint/v3/contenttype/forms"/>
  </ds:schemaRefs>
</ds:datastoreItem>
</file>

<file path=customXml/itemProps2.xml><?xml version="1.0" encoding="utf-8"?>
<ds:datastoreItem xmlns:ds="http://schemas.openxmlformats.org/officeDocument/2006/customXml" ds:itemID="{2F078892-0B0E-491B-8ABC-92656F423A82}">
  <ds:schemaRefs>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purl.org/dc/dcmitype/"/>
    <ds:schemaRef ds:uri="1119c2e5-8fb9-4d5f-baf1-202c530f2c34"/>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24FF990-4913-4A58-86D0-ACF61AF972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誕生日祝い</Template>
  <TotalTime>7935</TotalTime>
  <Words>83</Words>
  <Application>Microsoft Office PowerPoint</Application>
  <PresentationFormat>ユーザー設定</PresentationFormat>
  <Paragraphs>6</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01_birthday card</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hoshiga</dc:creator>
  <cp:lastModifiedBy>大我 堀口</cp:lastModifiedBy>
  <cp:revision>373</cp:revision>
  <cp:lastPrinted>2025-03-25T03:23:51Z</cp:lastPrinted>
  <dcterms:created xsi:type="dcterms:W3CDTF">2021-07-06T03:57:40Z</dcterms:created>
  <dcterms:modified xsi:type="dcterms:W3CDTF">2025-04-05T11:01:34Z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Applications">
    <vt:lpwstr>1324;#PowerPoint 12;#1665;# Template 12</vt:lpwstr>
  </property>
  <property fmtid="{D5CDD505-2E9C-101B-9397-08002B2CF9AE}" pid="7" name="PolicheckCounter">
    <vt:lpwstr>0</vt:lpwstr>
  </property>
  <property fmtid="{D5CDD505-2E9C-101B-9397-08002B2CF9AE}" pid="8" name="PolicheckStatus">
    <vt:lpwstr>0</vt:lpwstr>
  </property>
  <property fmtid="{D5CDD505-2E9C-101B-9397-08002B2CF9AE}" pid="9" name="APTrustLevel">
    <vt:r8>0</vt:r8>
  </property>
</Properties>
</file>